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63358E-933F-4E2F-80DB-1343656459B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0628C95-E964-4A5A-966F-0350E995AE09}">
      <dgm:prSet phldrT="[Tekst]"/>
      <dgm:spPr/>
      <dgm:t>
        <a:bodyPr/>
        <a:lstStyle/>
        <a:p>
          <a:r>
            <a:rPr lang="nb-NO" dirty="0" smtClean="0"/>
            <a:t>Arbeidsgruppe</a:t>
          </a:r>
        </a:p>
        <a:p>
          <a:r>
            <a:rPr lang="nb-NO" dirty="0" smtClean="0"/>
            <a:t>Leder:</a:t>
          </a:r>
        </a:p>
        <a:p>
          <a:r>
            <a:rPr lang="nb-NO" dirty="0" smtClean="0"/>
            <a:t>Fagansvarlig folkehelse Vigdis L Thun</a:t>
          </a:r>
          <a:endParaRPr lang="nb-NO" dirty="0"/>
        </a:p>
      </dgm:t>
    </dgm:pt>
    <dgm:pt modelId="{582C06BD-117A-453F-A7C3-43A60493051E}" type="parTrans" cxnId="{845789DE-6638-4717-B02E-D9ED57F7C864}">
      <dgm:prSet/>
      <dgm:spPr/>
      <dgm:t>
        <a:bodyPr/>
        <a:lstStyle/>
        <a:p>
          <a:endParaRPr lang="nb-NO"/>
        </a:p>
      </dgm:t>
    </dgm:pt>
    <dgm:pt modelId="{734DE486-3DAE-4417-9289-207778FE0D04}" type="sibTrans" cxnId="{845789DE-6638-4717-B02E-D9ED57F7C864}">
      <dgm:prSet/>
      <dgm:spPr/>
      <dgm:t>
        <a:bodyPr/>
        <a:lstStyle/>
        <a:p>
          <a:endParaRPr lang="nb-NO"/>
        </a:p>
      </dgm:t>
    </dgm:pt>
    <dgm:pt modelId="{8B26B492-C82C-47B3-84BC-4F4B1CCEBBE0}">
      <dgm:prSet phldrT="[Tekst]"/>
      <dgm:spPr/>
      <dgm:t>
        <a:bodyPr/>
        <a:lstStyle/>
        <a:p>
          <a:r>
            <a:rPr lang="nb-NO" dirty="0" smtClean="0"/>
            <a:t>Delprosjekt nr.1. «Foreldremøteplan»</a:t>
          </a:r>
        </a:p>
        <a:p>
          <a:r>
            <a:rPr lang="nb-NO" dirty="0" smtClean="0"/>
            <a:t>Styrke foreldre - og voksenrolle i barnehage/skole</a:t>
          </a:r>
        </a:p>
        <a:p>
          <a:r>
            <a:rPr lang="nb-NO" dirty="0" smtClean="0"/>
            <a:t>Leder: Torunn Haugen</a:t>
          </a:r>
          <a:endParaRPr lang="nb-NO" dirty="0"/>
        </a:p>
      </dgm:t>
    </dgm:pt>
    <dgm:pt modelId="{9F63FC13-5CA1-45C9-AECE-6C5B8456F337}" type="parTrans" cxnId="{E3081609-21D9-42A1-B6AA-2D29E843B7ED}">
      <dgm:prSet/>
      <dgm:spPr/>
      <dgm:t>
        <a:bodyPr/>
        <a:lstStyle/>
        <a:p>
          <a:endParaRPr lang="nb-NO"/>
        </a:p>
      </dgm:t>
    </dgm:pt>
    <dgm:pt modelId="{D1DF0FD4-3F9A-4E82-BE6D-74EB001A7990}" type="sibTrans" cxnId="{E3081609-21D9-42A1-B6AA-2D29E843B7ED}">
      <dgm:prSet/>
      <dgm:spPr/>
      <dgm:t>
        <a:bodyPr/>
        <a:lstStyle/>
        <a:p>
          <a:endParaRPr lang="nb-NO"/>
        </a:p>
      </dgm:t>
    </dgm:pt>
    <dgm:pt modelId="{EEDD6B69-4260-4FEF-8C8E-E5C1430E1947}">
      <dgm:prSet phldrT="[Tekst]"/>
      <dgm:spPr/>
      <dgm:t>
        <a:bodyPr/>
        <a:lstStyle/>
        <a:p>
          <a:r>
            <a:rPr lang="nb-NO" dirty="0" smtClean="0"/>
            <a:t>Delprosjekt nr.2.</a:t>
          </a:r>
        </a:p>
        <a:p>
          <a:r>
            <a:rPr lang="nb-NO" dirty="0" smtClean="0"/>
            <a:t> «Styrke trenerrollen</a:t>
          </a:r>
        </a:p>
        <a:p>
          <a:r>
            <a:rPr lang="nb-NO" dirty="0" smtClean="0"/>
            <a:t>i fotballgruppa»</a:t>
          </a:r>
        </a:p>
        <a:p>
          <a:r>
            <a:rPr lang="nb-NO" dirty="0" smtClean="0"/>
            <a:t>Leder: Sjur Vammervold</a:t>
          </a:r>
          <a:endParaRPr lang="nb-NO" dirty="0"/>
        </a:p>
      </dgm:t>
    </dgm:pt>
    <dgm:pt modelId="{F740111D-20BF-4D43-9133-197381BBB6D0}" type="parTrans" cxnId="{5F1E473C-899E-4D2F-B873-6DD1CAA3EC97}">
      <dgm:prSet/>
      <dgm:spPr/>
      <dgm:t>
        <a:bodyPr/>
        <a:lstStyle/>
        <a:p>
          <a:endParaRPr lang="nb-NO"/>
        </a:p>
      </dgm:t>
    </dgm:pt>
    <dgm:pt modelId="{BEF7CE69-B05C-40D3-B5FA-1B8D193593BA}" type="sibTrans" cxnId="{5F1E473C-899E-4D2F-B873-6DD1CAA3EC97}">
      <dgm:prSet/>
      <dgm:spPr/>
      <dgm:t>
        <a:bodyPr/>
        <a:lstStyle/>
        <a:p>
          <a:endParaRPr lang="nb-NO"/>
        </a:p>
      </dgm:t>
    </dgm:pt>
    <dgm:pt modelId="{8617F7E7-5116-4995-8425-40755BC4DD8E}">
      <dgm:prSet/>
      <dgm:spPr/>
      <dgm:t>
        <a:bodyPr/>
        <a:lstStyle/>
        <a:p>
          <a:r>
            <a:rPr lang="nb-NO" dirty="0" smtClean="0"/>
            <a:t>Delprosjekt nr. 3. </a:t>
          </a:r>
        </a:p>
        <a:p>
          <a:r>
            <a:rPr lang="nb-NO" dirty="0" smtClean="0"/>
            <a:t>«Marte </a:t>
          </a:r>
          <a:r>
            <a:rPr lang="nb-NO" dirty="0" err="1" smtClean="0"/>
            <a:t>meo</a:t>
          </a:r>
          <a:r>
            <a:rPr lang="nb-NO" dirty="0" smtClean="0"/>
            <a:t> i barnehage» </a:t>
          </a:r>
        </a:p>
        <a:p>
          <a:r>
            <a:rPr lang="nb-NO" dirty="0" smtClean="0"/>
            <a:t>Styrke voksenrolle i barnehage</a:t>
          </a:r>
        </a:p>
        <a:p>
          <a:r>
            <a:rPr lang="nb-NO" dirty="0" smtClean="0"/>
            <a:t>Leder: Tove Børseth</a:t>
          </a:r>
          <a:endParaRPr lang="nb-NO" dirty="0"/>
        </a:p>
      </dgm:t>
    </dgm:pt>
    <dgm:pt modelId="{20527D01-E4E1-4045-B2FC-90216C9682BE}" type="parTrans" cxnId="{8D53492A-0B5A-416A-9B5D-DD7FA8230543}">
      <dgm:prSet/>
      <dgm:spPr/>
      <dgm:t>
        <a:bodyPr/>
        <a:lstStyle/>
        <a:p>
          <a:endParaRPr lang="nb-NO"/>
        </a:p>
      </dgm:t>
    </dgm:pt>
    <dgm:pt modelId="{A32368FE-6FF1-4685-87CA-06752469AD86}" type="sibTrans" cxnId="{8D53492A-0B5A-416A-9B5D-DD7FA8230543}">
      <dgm:prSet/>
      <dgm:spPr/>
      <dgm:t>
        <a:bodyPr/>
        <a:lstStyle/>
        <a:p>
          <a:endParaRPr lang="nb-NO"/>
        </a:p>
      </dgm:t>
    </dgm:pt>
    <dgm:pt modelId="{BA479836-501B-46FF-8B70-DFE53907ACA9}">
      <dgm:prSet/>
      <dgm:spPr/>
      <dgm:t>
        <a:bodyPr/>
        <a:lstStyle/>
        <a:p>
          <a:r>
            <a:rPr lang="nb-NO" dirty="0" smtClean="0"/>
            <a:t>Styringsgruppe:</a:t>
          </a:r>
        </a:p>
        <a:p>
          <a:r>
            <a:rPr lang="nb-NO" dirty="0" smtClean="0"/>
            <a:t>Helsefremmende forum</a:t>
          </a:r>
        </a:p>
        <a:p>
          <a:r>
            <a:rPr lang="nb-NO" dirty="0" smtClean="0"/>
            <a:t>Leder: Rådgiver oppvekst Dordi Aalbu</a:t>
          </a:r>
          <a:endParaRPr lang="nb-NO" dirty="0"/>
        </a:p>
      </dgm:t>
    </dgm:pt>
    <dgm:pt modelId="{AE09C3DF-AD36-49E1-840C-EA931E5B1C56}" type="parTrans" cxnId="{B42A1581-B1CA-47F4-A391-20576BE7BF0A}">
      <dgm:prSet/>
      <dgm:spPr/>
      <dgm:t>
        <a:bodyPr/>
        <a:lstStyle/>
        <a:p>
          <a:endParaRPr lang="nb-NO"/>
        </a:p>
      </dgm:t>
    </dgm:pt>
    <dgm:pt modelId="{F997EE76-564D-446D-BD69-576956AFBD38}" type="sibTrans" cxnId="{B42A1581-B1CA-47F4-A391-20576BE7BF0A}">
      <dgm:prSet/>
      <dgm:spPr/>
      <dgm:t>
        <a:bodyPr/>
        <a:lstStyle/>
        <a:p>
          <a:endParaRPr lang="nb-NO"/>
        </a:p>
      </dgm:t>
    </dgm:pt>
    <dgm:pt modelId="{EBE211D7-8419-4482-89DB-70F023723BB4}" type="pres">
      <dgm:prSet presAssocID="{3963358E-933F-4E2F-80DB-1343656459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CD6798-6641-4087-84D8-EAA2743E2DFF}" type="pres">
      <dgm:prSet presAssocID="{BA479836-501B-46FF-8B70-DFE53907ACA9}" presName="hierRoot1" presStyleCnt="0"/>
      <dgm:spPr/>
    </dgm:pt>
    <dgm:pt modelId="{00663491-DA44-4978-8B0F-6011E5207A62}" type="pres">
      <dgm:prSet presAssocID="{BA479836-501B-46FF-8B70-DFE53907ACA9}" presName="composite" presStyleCnt="0"/>
      <dgm:spPr/>
    </dgm:pt>
    <dgm:pt modelId="{1464F999-5FF7-438C-B6C5-F06492391EAD}" type="pres">
      <dgm:prSet presAssocID="{BA479836-501B-46FF-8B70-DFE53907ACA9}" presName="background" presStyleLbl="node0" presStyleIdx="0" presStyleCnt="1"/>
      <dgm:spPr/>
    </dgm:pt>
    <dgm:pt modelId="{5A2B3710-49A5-4E90-B1BA-F39B0294769D}" type="pres">
      <dgm:prSet presAssocID="{BA479836-501B-46FF-8B70-DFE53907ACA9}" presName="text" presStyleLbl="fgAcc0" presStyleIdx="0" presStyleCnt="1">
        <dgm:presLayoutVars>
          <dgm:chPref val="3"/>
        </dgm:presLayoutVars>
      </dgm:prSet>
      <dgm:spPr/>
    </dgm:pt>
    <dgm:pt modelId="{BE2D1B12-F4C8-4C15-BDDE-C46344278714}" type="pres">
      <dgm:prSet presAssocID="{BA479836-501B-46FF-8B70-DFE53907ACA9}" presName="hierChild2" presStyleCnt="0"/>
      <dgm:spPr/>
    </dgm:pt>
    <dgm:pt modelId="{D3A7D46D-2151-4953-8D84-C8A07FD2EF65}" type="pres">
      <dgm:prSet presAssocID="{582C06BD-117A-453F-A7C3-43A60493051E}" presName="Name10" presStyleLbl="parChTrans1D2" presStyleIdx="0" presStyleCnt="1"/>
      <dgm:spPr/>
    </dgm:pt>
    <dgm:pt modelId="{C8E73976-B5B9-422A-BEF8-6D773FFFC22A}" type="pres">
      <dgm:prSet presAssocID="{90628C95-E964-4A5A-966F-0350E995AE09}" presName="hierRoot2" presStyleCnt="0"/>
      <dgm:spPr/>
    </dgm:pt>
    <dgm:pt modelId="{FC6A3206-AAE7-49CB-B219-3C480D806206}" type="pres">
      <dgm:prSet presAssocID="{90628C95-E964-4A5A-966F-0350E995AE09}" presName="composite2" presStyleCnt="0"/>
      <dgm:spPr/>
    </dgm:pt>
    <dgm:pt modelId="{CEFBA784-7050-46C9-A82E-3E1558ECF240}" type="pres">
      <dgm:prSet presAssocID="{90628C95-E964-4A5A-966F-0350E995AE09}" presName="background2" presStyleLbl="node2" presStyleIdx="0" presStyleCnt="1"/>
      <dgm:spPr/>
    </dgm:pt>
    <dgm:pt modelId="{890CA268-E7F2-47BE-A20D-BE826F386CD2}" type="pres">
      <dgm:prSet presAssocID="{90628C95-E964-4A5A-966F-0350E995AE09}" presName="text2" presStyleLbl="fgAcc2" presStyleIdx="0" presStyleCnt="1" custLinFactNeighborX="991" custLinFactNeighborY="1228">
        <dgm:presLayoutVars>
          <dgm:chPref val="3"/>
        </dgm:presLayoutVars>
      </dgm:prSet>
      <dgm:spPr/>
    </dgm:pt>
    <dgm:pt modelId="{5536C828-47F9-4B5D-850E-39C0AE09EF3A}" type="pres">
      <dgm:prSet presAssocID="{90628C95-E964-4A5A-966F-0350E995AE09}" presName="hierChild3" presStyleCnt="0"/>
      <dgm:spPr/>
    </dgm:pt>
    <dgm:pt modelId="{A5D50932-30F8-4484-8B3A-92FF0D21BBFE}" type="pres">
      <dgm:prSet presAssocID="{9F63FC13-5CA1-45C9-AECE-6C5B8456F337}" presName="Name17" presStyleLbl="parChTrans1D3" presStyleIdx="0" presStyleCnt="3"/>
      <dgm:spPr/>
    </dgm:pt>
    <dgm:pt modelId="{E00B633B-36B0-44D4-A523-07DBF1A41B9E}" type="pres">
      <dgm:prSet presAssocID="{8B26B492-C82C-47B3-84BC-4F4B1CCEBBE0}" presName="hierRoot3" presStyleCnt="0"/>
      <dgm:spPr/>
    </dgm:pt>
    <dgm:pt modelId="{8CED5D9F-1DD7-49B4-AEAF-4A10485F78CC}" type="pres">
      <dgm:prSet presAssocID="{8B26B492-C82C-47B3-84BC-4F4B1CCEBBE0}" presName="composite3" presStyleCnt="0"/>
      <dgm:spPr/>
    </dgm:pt>
    <dgm:pt modelId="{46FED193-A4F0-43CD-8721-EF3DF14C7B23}" type="pres">
      <dgm:prSet presAssocID="{8B26B492-C82C-47B3-84BC-4F4B1CCEBBE0}" presName="background3" presStyleLbl="node3" presStyleIdx="0" presStyleCnt="3"/>
      <dgm:spPr/>
    </dgm:pt>
    <dgm:pt modelId="{7E62FA4E-AA40-41D6-9594-4D7CF8A058B3}" type="pres">
      <dgm:prSet presAssocID="{8B26B492-C82C-47B3-84BC-4F4B1CCEBBE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19BF3BC-AB46-4860-A632-C50C814D7991}" type="pres">
      <dgm:prSet presAssocID="{8B26B492-C82C-47B3-84BC-4F4B1CCEBBE0}" presName="hierChild4" presStyleCnt="0"/>
      <dgm:spPr/>
    </dgm:pt>
    <dgm:pt modelId="{7CE3EB8B-DBBD-401E-9323-B00453FC3496}" type="pres">
      <dgm:prSet presAssocID="{F740111D-20BF-4D43-9133-197381BBB6D0}" presName="Name17" presStyleLbl="parChTrans1D3" presStyleIdx="1" presStyleCnt="3"/>
      <dgm:spPr/>
    </dgm:pt>
    <dgm:pt modelId="{F9C3A288-E03E-4C64-9F6F-CA66C410549F}" type="pres">
      <dgm:prSet presAssocID="{EEDD6B69-4260-4FEF-8C8E-E5C1430E1947}" presName="hierRoot3" presStyleCnt="0"/>
      <dgm:spPr/>
    </dgm:pt>
    <dgm:pt modelId="{83F66D28-37BE-4C22-9105-92F68AD9B484}" type="pres">
      <dgm:prSet presAssocID="{EEDD6B69-4260-4FEF-8C8E-E5C1430E1947}" presName="composite3" presStyleCnt="0"/>
      <dgm:spPr/>
    </dgm:pt>
    <dgm:pt modelId="{93215192-9CE3-4CB9-94F6-F570396A3AFD}" type="pres">
      <dgm:prSet presAssocID="{EEDD6B69-4260-4FEF-8C8E-E5C1430E1947}" presName="background3" presStyleLbl="node3" presStyleIdx="1" presStyleCnt="3"/>
      <dgm:spPr/>
    </dgm:pt>
    <dgm:pt modelId="{925E30F9-8C0B-4B5B-8371-449F4C94415B}" type="pres">
      <dgm:prSet presAssocID="{EEDD6B69-4260-4FEF-8C8E-E5C1430E194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7F331A6-8F62-4D02-8C5B-16CC9321E372}" type="pres">
      <dgm:prSet presAssocID="{EEDD6B69-4260-4FEF-8C8E-E5C1430E1947}" presName="hierChild4" presStyleCnt="0"/>
      <dgm:spPr/>
    </dgm:pt>
    <dgm:pt modelId="{9CDC11F1-052E-42D1-9D0A-A96477F886DB}" type="pres">
      <dgm:prSet presAssocID="{20527D01-E4E1-4045-B2FC-90216C9682BE}" presName="Name17" presStyleLbl="parChTrans1D3" presStyleIdx="2" presStyleCnt="3"/>
      <dgm:spPr/>
    </dgm:pt>
    <dgm:pt modelId="{09578FF3-5CBF-4234-8E45-837190E2DB60}" type="pres">
      <dgm:prSet presAssocID="{8617F7E7-5116-4995-8425-40755BC4DD8E}" presName="hierRoot3" presStyleCnt="0"/>
      <dgm:spPr/>
    </dgm:pt>
    <dgm:pt modelId="{6903D574-ADCA-4D03-A3CD-97DEF64875BF}" type="pres">
      <dgm:prSet presAssocID="{8617F7E7-5116-4995-8425-40755BC4DD8E}" presName="composite3" presStyleCnt="0"/>
      <dgm:spPr/>
    </dgm:pt>
    <dgm:pt modelId="{F5862B20-41A6-421A-92A5-4E001DA95748}" type="pres">
      <dgm:prSet presAssocID="{8617F7E7-5116-4995-8425-40755BC4DD8E}" presName="background3" presStyleLbl="node3" presStyleIdx="2" presStyleCnt="3"/>
      <dgm:spPr/>
    </dgm:pt>
    <dgm:pt modelId="{FCC950EB-DE91-4A77-8DA9-7FFE6EA07455}" type="pres">
      <dgm:prSet presAssocID="{8617F7E7-5116-4995-8425-40755BC4DD8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1EE1561-89AC-40A5-993E-EAA99DEEB69F}" type="pres">
      <dgm:prSet presAssocID="{8617F7E7-5116-4995-8425-40755BC4DD8E}" presName="hierChild4" presStyleCnt="0"/>
      <dgm:spPr/>
    </dgm:pt>
  </dgm:ptLst>
  <dgm:cxnLst>
    <dgm:cxn modelId="{B42A1581-B1CA-47F4-A391-20576BE7BF0A}" srcId="{3963358E-933F-4E2F-80DB-1343656459BF}" destId="{BA479836-501B-46FF-8B70-DFE53907ACA9}" srcOrd="0" destOrd="0" parTransId="{AE09C3DF-AD36-49E1-840C-EA931E5B1C56}" sibTransId="{F997EE76-564D-446D-BD69-576956AFBD38}"/>
    <dgm:cxn modelId="{78CBDC5A-21C3-45EF-BC05-6E3D11FBEBEB}" type="presOf" srcId="{EEDD6B69-4260-4FEF-8C8E-E5C1430E1947}" destId="{925E30F9-8C0B-4B5B-8371-449F4C94415B}" srcOrd="0" destOrd="0" presId="urn:microsoft.com/office/officeart/2005/8/layout/hierarchy1"/>
    <dgm:cxn modelId="{B5B129E7-519E-4F1C-BF1D-E8E8CF185159}" type="presOf" srcId="{9F63FC13-5CA1-45C9-AECE-6C5B8456F337}" destId="{A5D50932-30F8-4484-8B3A-92FF0D21BBFE}" srcOrd="0" destOrd="0" presId="urn:microsoft.com/office/officeart/2005/8/layout/hierarchy1"/>
    <dgm:cxn modelId="{E3081609-21D9-42A1-B6AA-2D29E843B7ED}" srcId="{90628C95-E964-4A5A-966F-0350E995AE09}" destId="{8B26B492-C82C-47B3-84BC-4F4B1CCEBBE0}" srcOrd="0" destOrd="0" parTransId="{9F63FC13-5CA1-45C9-AECE-6C5B8456F337}" sibTransId="{D1DF0FD4-3F9A-4E82-BE6D-74EB001A7990}"/>
    <dgm:cxn modelId="{FD092849-0964-4087-8120-D6A99E403AF8}" type="presOf" srcId="{8617F7E7-5116-4995-8425-40755BC4DD8E}" destId="{FCC950EB-DE91-4A77-8DA9-7FFE6EA07455}" srcOrd="0" destOrd="0" presId="urn:microsoft.com/office/officeart/2005/8/layout/hierarchy1"/>
    <dgm:cxn modelId="{3FDAE10F-2536-475D-8F2A-754FCF8C4001}" type="presOf" srcId="{90628C95-E964-4A5A-966F-0350E995AE09}" destId="{890CA268-E7F2-47BE-A20D-BE826F386CD2}" srcOrd="0" destOrd="0" presId="urn:microsoft.com/office/officeart/2005/8/layout/hierarchy1"/>
    <dgm:cxn modelId="{8D53492A-0B5A-416A-9B5D-DD7FA8230543}" srcId="{90628C95-E964-4A5A-966F-0350E995AE09}" destId="{8617F7E7-5116-4995-8425-40755BC4DD8E}" srcOrd="2" destOrd="0" parTransId="{20527D01-E4E1-4045-B2FC-90216C9682BE}" sibTransId="{A32368FE-6FF1-4685-87CA-06752469AD86}"/>
    <dgm:cxn modelId="{C6B4CDDB-3E2C-4FCC-918A-674B7A5FBE6B}" type="presOf" srcId="{20527D01-E4E1-4045-B2FC-90216C9682BE}" destId="{9CDC11F1-052E-42D1-9D0A-A96477F886DB}" srcOrd="0" destOrd="0" presId="urn:microsoft.com/office/officeart/2005/8/layout/hierarchy1"/>
    <dgm:cxn modelId="{21754D42-261F-4C54-A2AC-248134178DD5}" type="presOf" srcId="{BA479836-501B-46FF-8B70-DFE53907ACA9}" destId="{5A2B3710-49A5-4E90-B1BA-F39B0294769D}" srcOrd="0" destOrd="0" presId="urn:microsoft.com/office/officeart/2005/8/layout/hierarchy1"/>
    <dgm:cxn modelId="{845789DE-6638-4717-B02E-D9ED57F7C864}" srcId="{BA479836-501B-46FF-8B70-DFE53907ACA9}" destId="{90628C95-E964-4A5A-966F-0350E995AE09}" srcOrd="0" destOrd="0" parTransId="{582C06BD-117A-453F-A7C3-43A60493051E}" sibTransId="{734DE486-3DAE-4417-9289-207778FE0D04}"/>
    <dgm:cxn modelId="{35A91092-66F9-4E55-AFCC-EE3DBA65F565}" type="presOf" srcId="{8B26B492-C82C-47B3-84BC-4F4B1CCEBBE0}" destId="{7E62FA4E-AA40-41D6-9594-4D7CF8A058B3}" srcOrd="0" destOrd="0" presId="urn:microsoft.com/office/officeart/2005/8/layout/hierarchy1"/>
    <dgm:cxn modelId="{6F148DB7-4BD3-444C-9767-D7260B541EB1}" type="presOf" srcId="{3963358E-933F-4E2F-80DB-1343656459BF}" destId="{EBE211D7-8419-4482-89DB-70F023723BB4}" srcOrd="0" destOrd="0" presId="urn:microsoft.com/office/officeart/2005/8/layout/hierarchy1"/>
    <dgm:cxn modelId="{ABC4D2F2-F327-4ACF-84FB-BF704825AEA4}" type="presOf" srcId="{582C06BD-117A-453F-A7C3-43A60493051E}" destId="{D3A7D46D-2151-4953-8D84-C8A07FD2EF65}" srcOrd="0" destOrd="0" presId="urn:microsoft.com/office/officeart/2005/8/layout/hierarchy1"/>
    <dgm:cxn modelId="{5F1E473C-899E-4D2F-B873-6DD1CAA3EC97}" srcId="{90628C95-E964-4A5A-966F-0350E995AE09}" destId="{EEDD6B69-4260-4FEF-8C8E-E5C1430E1947}" srcOrd="1" destOrd="0" parTransId="{F740111D-20BF-4D43-9133-197381BBB6D0}" sibTransId="{BEF7CE69-B05C-40D3-B5FA-1B8D193593BA}"/>
    <dgm:cxn modelId="{72193048-DEB6-431C-9CAB-C08711FAF365}" type="presOf" srcId="{F740111D-20BF-4D43-9133-197381BBB6D0}" destId="{7CE3EB8B-DBBD-401E-9323-B00453FC3496}" srcOrd="0" destOrd="0" presId="urn:microsoft.com/office/officeart/2005/8/layout/hierarchy1"/>
    <dgm:cxn modelId="{87E7414D-3BBF-4189-BA38-B9EB64332A69}" type="presParOf" srcId="{EBE211D7-8419-4482-89DB-70F023723BB4}" destId="{1ACD6798-6641-4087-84D8-EAA2743E2DFF}" srcOrd="0" destOrd="0" presId="urn:microsoft.com/office/officeart/2005/8/layout/hierarchy1"/>
    <dgm:cxn modelId="{DBF7AC46-8EB3-4900-9D24-6FCFA310021B}" type="presParOf" srcId="{1ACD6798-6641-4087-84D8-EAA2743E2DFF}" destId="{00663491-DA44-4978-8B0F-6011E5207A62}" srcOrd="0" destOrd="0" presId="urn:microsoft.com/office/officeart/2005/8/layout/hierarchy1"/>
    <dgm:cxn modelId="{1494F8E9-F8E6-4599-85EE-3A88183F1163}" type="presParOf" srcId="{00663491-DA44-4978-8B0F-6011E5207A62}" destId="{1464F999-5FF7-438C-B6C5-F06492391EAD}" srcOrd="0" destOrd="0" presId="urn:microsoft.com/office/officeart/2005/8/layout/hierarchy1"/>
    <dgm:cxn modelId="{EE44D4B7-B2CF-46C5-B554-BD3732CDDCE9}" type="presParOf" srcId="{00663491-DA44-4978-8B0F-6011E5207A62}" destId="{5A2B3710-49A5-4E90-B1BA-F39B0294769D}" srcOrd="1" destOrd="0" presId="urn:microsoft.com/office/officeart/2005/8/layout/hierarchy1"/>
    <dgm:cxn modelId="{97044170-F7B9-47E8-9C4D-64BD2DB8E873}" type="presParOf" srcId="{1ACD6798-6641-4087-84D8-EAA2743E2DFF}" destId="{BE2D1B12-F4C8-4C15-BDDE-C46344278714}" srcOrd="1" destOrd="0" presId="urn:microsoft.com/office/officeart/2005/8/layout/hierarchy1"/>
    <dgm:cxn modelId="{A627DC69-89F2-4875-A62C-2C1E345AB6DE}" type="presParOf" srcId="{BE2D1B12-F4C8-4C15-BDDE-C46344278714}" destId="{D3A7D46D-2151-4953-8D84-C8A07FD2EF65}" srcOrd="0" destOrd="0" presId="urn:microsoft.com/office/officeart/2005/8/layout/hierarchy1"/>
    <dgm:cxn modelId="{9080369A-8582-4D5B-A503-79820DC5C4DD}" type="presParOf" srcId="{BE2D1B12-F4C8-4C15-BDDE-C46344278714}" destId="{C8E73976-B5B9-422A-BEF8-6D773FFFC22A}" srcOrd="1" destOrd="0" presId="urn:microsoft.com/office/officeart/2005/8/layout/hierarchy1"/>
    <dgm:cxn modelId="{A07E5411-C4DE-4B31-838B-8F04826780EF}" type="presParOf" srcId="{C8E73976-B5B9-422A-BEF8-6D773FFFC22A}" destId="{FC6A3206-AAE7-49CB-B219-3C480D806206}" srcOrd="0" destOrd="0" presId="urn:microsoft.com/office/officeart/2005/8/layout/hierarchy1"/>
    <dgm:cxn modelId="{96294486-7382-49D4-9052-B20AB9B52309}" type="presParOf" srcId="{FC6A3206-AAE7-49CB-B219-3C480D806206}" destId="{CEFBA784-7050-46C9-A82E-3E1558ECF240}" srcOrd="0" destOrd="0" presId="urn:microsoft.com/office/officeart/2005/8/layout/hierarchy1"/>
    <dgm:cxn modelId="{48FC492C-5A79-480A-B2C5-62A427A2F6FF}" type="presParOf" srcId="{FC6A3206-AAE7-49CB-B219-3C480D806206}" destId="{890CA268-E7F2-47BE-A20D-BE826F386CD2}" srcOrd="1" destOrd="0" presId="urn:microsoft.com/office/officeart/2005/8/layout/hierarchy1"/>
    <dgm:cxn modelId="{6FB4D50D-67D9-45AA-BC9E-68FF2520604C}" type="presParOf" srcId="{C8E73976-B5B9-422A-BEF8-6D773FFFC22A}" destId="{5536C828-47F9-4B5D-850E-39C0AE09EF3A}" srcOrd="1" destOrd="0" presId="urn:microsoft.com/office/officeart/2005/8/layout/hierarchy1"/>
    <dgm:cxn modelId="{75470B40-3741-48AD-B6B3-EB3FDC365D26}" type="presParOf" srcId="{5536C828-47F9-4B5D-850E-39C0AE09EF3A}" destId="{A5D50932-30F8-4484-8B3A-92FF0D21BBFE}" srcOrd="0" destOrd="0" presId="urn:microsoft.com/office/officeart/2005/8/layout/hierarchy1"/>
    <dgm:cxn modelId="{43C64908-ED9B-4752-9658-926457FFE028}" type="presParOf" srcId="{5536C828-47F9-4B5D-850E-39C0AE09EF3A}" destId="{E00B633B-36B0-44D4-A523-07DBF1A41B9E}" srcOrd="1" destOrd="0" presId="urn:microsoft.com/office/officeart/2005/8/layout/hierarchy1"/>
    <dgm:cxn modelId="{61D4BEF5-CE39-4DDE-8ECB-A4D8AE137ED4}" type="presParOf" srcId="{E00B633B-36B0-44D4-A523-07DBF1A41B9E}" destId="{8CED5D9F-1DD7-49B4-AEAF-4A10485F78CC}" srcOrd="0" destOrd="0" presId="urn:microsoft.com/office/officeart/2005/8/layout/hierarchy1"/>
    <dgm:cxn modelId="{F7DF0A94-467E-4210-9FD7-658D483F6060}" type="presParOf" srcId="{8CED5D9F-1DD7-49B4-AEAF-4A10485F78CC}" destId="{46FED193-A4F0-43CD-8721-EF3DF14C7B23}" srcOrd="0" destOrd="0" presId="urn:microsoft.com/office/officeart/2005/8/layout/hierarchy1"/>
    <dgm:cxn modelId="{6AA98B21-C6BE-4AF8-BCF2-30EF06DB9799}" type="presParOf" srcId="{8CED5D9F-1DD7-49B4-AEAF-4A10485F78CC}" destId="{7E62FA4E-AA40-41D6-9594-4D7CF8A058B3}" srcOrd="1" destOrd="0" presId="urn:microsoft.com/office/officeart/2005/8/layout/hierarchy1"/>
    <dgm:cxn modelId="{47B413CF-4D22-4F5C-8388-991F118FC498}" type="presParOf" srcId="{E00B633B-36B0-44D4-A523-07DBF1A41B9E}" destId="{C19BF3BC-AB46-4860-A632-C50C814D7991}" srcOrd="1" destOrd="0" presId="urn:microsoft.com/office/officeart/2005/8/layout/hierarchy1"/>
    <dgm:cxn modelId="{D6272303-E28B-435D-B0D7-DA624BE92F02}" type="presParOf" srcId="{5536C828-47F9-4B5D-850E-39C0AE09EF3A}" destId="{7CE3EB8B-DBBD-401E-9323-B00453FC3496}" srcOrd="2" destOrd="0" presId="urn:microsoft.com/office/officeart/2005/8/layout/hierarchy1"/>
    <dgm:cxn modelId="{F0175B3E-4767-4ACB-9F10-9F50439DE228}" type="presParOf" srcId="{5536C828-47F9-4B5D-850E-39C0AE09EF3A}" destId="{F9C3A288-E03E-4C64-9F6F-CA66C410549F}" srcOrd="3" destOrd="0" presId="urn:microsoft.com/office/officeart/2005/8/layout/hierarchy1"/>
    <dgm:cxn modelId="{4EF720C4-073B-4645-B40D-AD605D65E905}" type="presParOf" srcId="{F9C3A288-E03E-4C64-9F6F-CA66C410549F}" destId="{83F66D28-37BE-4C22-9105-92F68AD9B484}" srcOrd="0" destOrd="0" presId="urn:microsoft.com/office/officeart/2005/8/layout/hierarchy1"/>
    <dgm:cxn modelId="{2765B84E-08F5-4789-8F79-78C7F19CE4F8}" type="presParOf" srcId="{83F66D28-37BE-4C22-9105-92F68AD9B484}" destId="{93215192-9CE3-4CB9-94F6-F570396A3AFD}" srcOrd="0" destOrd="0" presId="urn:microsoft.com/office/officeart/2005/8/layout/hierarchy1"/>
    <dgm:cxn modelId="{17BE2EEA-8451-4C60-8D86-F3C8573A292F}" type="presParOf" srcId="{83F66D28-37BE-4C22-9105-92F68AD9B484}" destId="{925E30F9-8C0B-4B5B-8371-449F4C94415B}" srcOrd="1" destOrd="0" presId="urn:microsoft.com/office/officeart/2005/8/layout/hierarchy1"/>
    <dgm:cxn modelId="{C782345C-5CCE-43AF-8274-62C738F9B76E}" type="presParOf" srcId="{F9C3A288-E03E-4C64-9F6F-CA66C410549F}" destId="{17F331A6-8F62-4D02-8C5B-16CC9321E372}" srcOrd="1" destOrd="0" presId="urn:microsoft.com/office/officeart/2005/8/layout/hierarchy1"/>
    <dgm:cxn modelId="{C865854B-9F17-4648-A6DD-F4F6A3B149A4}" type="presParOf" srcId="{5536C828-47F9-4B5D-850E-39C0AE09EF3A}" destId="{9CDC11F1-052E-42D1-9D0A-A96477F886DB}" srcOrd="4" destOrd="0" presId="urn:microsoft.com/office/officeart/2005/8/layout/hierarchy1"/>
    <dgm:cxn modelId="{7222C98E-CAF5-42F3-859C-EF9558D68CCF}" type="presParOf" srcId="{5536C828-47F9-4B5D-850E-39C0AE09EF3A}" destId="{09578FF3-5CBF-4234-8E45-837190E2DB60}" srcOrd="5" destOrd="0" presId="urn:microsoft.com/office/officeart/2005/8/layout/hierarchy1"/>
    <dgm:cxn modelId="{1C3C7111-26FF-496F-9D62-7FE271629E27}" type="presParOf" srcId="{09578FF3-5CBF-4234-8E45-837190E2DB60}" destId="{6903D574-ADCA-4D03-A3CD-97DEF64875BF}" srcOrd="0" destOrd="0" presId="urn:microsoft.com/office/officeart/2005/8/layout/hierarchy1"/>
    <dgm:cxn modelId="{502B64A4-9F67-4965-BF69-70CF36D58308}" type="presParOf" srcId="{6903D574-ADCA-4D03-A3CD-97DEF64875BF}" destId="{F5862B20-41A6-421A-92A5-4E001DA95748}" srcOrd="0" destOrd="0" presId="urn:microsoft.com/office/officeart/2005/8/layout/hierarchy1"/>
    <dgm:cxn modelId="{AE61DAF4-A3B0-47B2-9DEB-8DE9117B9803}" type="presParOf" srcId="{6903D574-ADCA-4D03-A3CD-97DEF64875BF}" destId="{FCC950EB-DE91-4A77-8DA9-7FFE6EA07455}" srcOrd="1" destOrd="0" presId="urn:microsoft.com/office/officeart/2005/8/layout/hierarchy1"/>
    <dgm:cxn modelId="{E7A6B815-185E-4201-A4E4-21BD1A23DF62}" type="presParOf" srcId="{09578FF3-5CBF-4234-8E45-837190E2DB60}" destId="{61EE1561-89AC-40A5-993E-EAA99DEEB6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C11F1-052E-42D1-9D0A-A96477F886DB}">
      <dsp:nvSpPr>
        <dsp:cNvPr id="0" name=""/>
        <dsp:cNvSpPr/>
      </dsp:nvSpPr>
      <dsp:spPr>
        <a:xfrm>
          <a:off x="4958381" y="2434174"/>
          <a:ext cx="1880888" cy="439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398"/>
              </a:lnTo>
              <a:lnTo>
                <a:pt x="1880888" y="295398"/>
              </a:lnTo>
              <a:lnTo>
                <a:pt x="1880888" y="4391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3EB8B-DBBD-401E-9323-B00453FC3496}">
      <dsp:nvSpPr>
        <dsp:cNvPr id="0" name=""/>
        <dsp:cNvSpPr/>
      </dsp:nvSpPr>
      <dsp:spPr>
        <a:xfrm>
          <a:off x="4897286" y="2434174"/>
          <a:ext cx="91440" cy="439126"/>
        </a:xfrm>
        <a:custGeom>
          <a:avLst/>
          <a:gdLst/>
          <a:ahLst/>
          <a:cxnLst/>
          <a:rect l="0" t="0" r="0" b="0"/>
          <a:pathLst>
            <a:path>
              <a:moveTo>
                <a:pt x="61095" y="0"/>
              </a:moveTo>
              <a:lnTo>
                <a:pt x="61095" y="295398"/>
              </a:lnTo>
              <a:lnTo>
                <a:pt x="45720" y="295398"/>
              </a:lnTo>
              <a:lnTo>
                <a:pt x="45720" y="4391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50932-30F8-4484-8B3A-92FF0D21BBFE}">
      <dsp:nvSpPr>
        <dsp:cNvPr id="0" name=""/>
        <dsp:cNvSpPr/>
      </dsp:nvSpPr>
      <dsp:spPr>
        <a:xfrm>
          <a:off x="3046742" y="2434174"/>
          <a:ext cx="1911639" cy="439126"/>
        </a:xfrm>
        <a:custGeom>
          <a:avLst/>
          <a:gdLst/>
          <a:ahLst/>
          <a:cxnLst/>
          <a:rect l="0" t="0" r="0" b="0"/>
          <a:pathLst>
            <a:path>
              <a:moveTo>
                <a:pt x="1911639" y="0"/>
              </a:moveTo>
              <a:lnTo>
                <a:pt x="1911639" y="295398"/>
              </a:lnTo>
              <a:lnTo>
                <a:pt x="0" y="295398"/>
              </a:lnTo>
              <a:lnTo>
                <a:pt x="0" y="4391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7D46D-2151-4953-8D84-C8A07FD2EF65}">
      <dsp:nvSpPr>
        <dsp:cNvPr id="0" name=""/>
        <dsp:cNvSpPr/>
      </dsp:nvSpPr>
      <dsp:spPr>
        <a:xfrm>
          <a:off x="4897286" y="985656"/>
          <a:ext cx="91440" cy="4633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594"/>
              </a:lnTo>
              <a:lnTo>
                <a:pt x="61095" y="319594"/>
              </a:lnTo>
              <a:lnTo>
                <a:pt x="61095" y="46332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4F999-5FF7-438C-B6C5-F06492391EAD}">
      <dsp:nvSpPr>
        <dsp:cNvPr id="0" name=""/>
        <dsp:cNvSpPr/>
      </dsp:nvSpPr>
      <dsp:spPr>
        <a:xfrm>
          <a:off x="4167261" y="46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B3710-49A5-4E90-B1BA-F39B0294769D}">
      <dsp:nvSpPr>
        <dsp:cNvPr id="0" name=""/>
        <dsp:cNvSpPr/>
      </dsp:nvSpPr>
      <dsp:spPr>
        <a:xfrm>
          <a:off x="4339649" y="164229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Styringsgruppe: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Helsefremmende forum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Leder: Rådgiver oppvekst Dordi Aalbu</a:t>
          </a:r>
          <a:endParaRPr lang="nb-NO" sz="900" kern="1200" dirty="0"/>
        </a:p>
      </dsp:txBody>
      <dsp:txXfrm>
        <a:off x="4368504" y="193084"/>
        <a:ext cx="1493778" cy="927485"/>
      </dsp:txXfrm>
    </dsp:sp>
    <dsp:sp modelId="{CEFBA784-7050-46C9-A82E-3E1558ECF240}">
      <dsp:nvSpPr>
        <dsp:cNvPr id="0" name=""/>
        <dsp:cNvSpPr/>
      </dsp:nvSpPr>
      <dsp:spPr>
        <a:xfrm>
          <a:off x="4182637" y="1448978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CA268-E7F2-47BE-A20D-BE826F386CD2}">
      <dsp:nvSpPr>
        <dsp:cNvPr id="0" name=""/>
        <dsp:cNvSpPr/>
      </dsp:nvSpPr>
      <dsp:spPr>
        <a:xfrm>
          <a:off x="4355024" y="1612747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Arbeidsgruppe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Leder: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Fagansvarlig folkehelse Vigdis L Thun</a:t>
          </a:r>
          <a:endParaRPr lang="nb-NO" sz="900" kern="1200" dirty="0"/>
        </a:p>
      </dsp:txBody>
      <dsp:txXfrm>
        <a:off x="4383879" y="1641602"/>
        <a:ext cx="1493778" cy="927485"/>
      </dsp:txXfrm>
    </dsp:sp>
    <dsp:sp modelId="{46FED193-A4F0-43CD-8721-EF3DF14C7B23}">
      <dsp:nvSpPr>
        <dsp:cNvPr id="0" name=""/>
        <dsp:cNvSpPr/>
      </dsp:nvSpPr>
      <dsp:spPr>
        <a:xfrm>
          <a:off x="2270998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2FA4E-AA40-41D6-9594-4D7CF8A058B3}">
      <dsp:nvSpPr>
        <dsp:cNvPr id="0" name=""/>
        <dsp:cNvSpPr/>
      </dsp:nvSpPr>
      <dsp:spPr>
        <a:xfrm>
          <a:off x="2443385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Delprosjekt nr.1. «Foreldremøteplan»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Styrke foreldre - og voksenrolle i barnehage/skole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Leder: Torunn Haugen</a:t>
          </a:r>
          <a:endParaRPr lang="nb-NO" sz="900" kern="1200" dirty="0"/>
        </a:p>
      </dsp:txBody>
      <dsp:txXfrm>
        <a:off x="2472240" y="3065923"/>
        <a:ext cx="1493778" cy="927485"/>
      </dsp:txXfrm>
    </dsp:sp>
    <dsp:sp modelId="{93215192-9CE3-4CB9-94F6-F570396A3AFD}">
      <dsp:nvSpPr>
        <dsp:cNvPr id="0" name=""/>
        <dsp:cNvSpPr/>
      </dsp:nvSpPr>
      <dsp:spPr>
        <a:xfrm>
          <a:off x="4167261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E30F9-8C0B-4B5B-8371-449F4C94415B}">
      <dsp:nvSpPr>
        <dsp:cNvPr id="0" name=""/>
        <dsp:cNvSpPr/>
      </dsp:nvSpPr>
      <dsp:spPr>
        <a:xfrm>
          <a:off x="4339649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Delprosjekt nr.2.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 «Styrke trenerrollen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i fotballgruppa»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Leder: Sjur Vammervold</a:t>
          </a:r>
          <a:endParaRPr lang="nb-NO" sz="900" kern="1200" dirty="0"/>
        </a:p>
      </dsp:txBody>
      <dsp:txXfrm>
        <a:off x="4368504" y="3065923"/>
        <a:ext cx="1493778" cy="927485"/>
      </dsp:txXfrm>
    </dsp:sp>
    <dsp:sp modelId="{F5862B20-41A6-421A-92A5-4E001DA95748}">
      <dsp:nvSpPr>
        <dsp:cNvPr id="0" name=""/>
        <dsp:cNvSpPr/>
      </dsp:nvSpPr>
      <dsp:spPr>
        <a:xfrm>
          <a:off x="6063525" y="2873300"/>
          <a:ext cx="1551488" cy="985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950EB-DE91-4A77-8DA9-7FFE6EA07455}">
      <dsp:nvSpPr>
        <dsp:cNvPr id="0" name=""/>
        <dsp:cNvSpPr/>
      </dsp:nvSpPr>
      <dsp:spPr>
        <a:xfrm>
          <a:off x="6235913" y="3037068"/>
          <a:ext cx="1551488" cy="985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Delprosjekt nr. 3.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«Marte </a:t>
          </a:r>
          <a:r>
            <a:rPr lang="nb-NO" sz="900" kern="1200" dirty="0" err="1" smtClean="0"/>
            <a:t>meo</a:t>
          </a:r>
          <a:r>
            <a:rPr lang="nb-NO" sz="900" kern="1200" dirty="0" smtClean="0"/>
            <a:t> i barnehage»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Styrke voksenrolle i barnehage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Leder: Tove Børseth</a:t>
          </a:r>
          <a:endParaRPr lang="nb-NO" sz="900" kern="1200" dirty="0"/>
        </a:p>
      </dsp:txBody>
      <dsp:txXfrm>
        <a:off x="6264768" y="3065923"/>
        <a:ext cx="1493778" cy="92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46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81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314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987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51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99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42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40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489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31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794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3F6E91A-AFC5-4209-A731-140453872A4A}" type="datetimeFigureOut">
              <a:rPr lang="nb-NO" smtClean="0"/>
              <a:t>21.02.2019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CCC1CE-4F5F-4D07-AC1D-C230B767B90C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 smtClean="0"/>
              <a:t>Organisasjonskart </a:t>
            </a:r>
            <a:r>
              <a:rPr lang="nb-NO" dirty="0"/>
              <a:t/>
            </a:r>
            <a:br>
              <a:rPr lang="nb-NO" dirty="0"/>
            </a:br>
            <a:r>
              <a:rPr lang="nb-NO" sz="3100" b="1" i="1" dirty="0" smtClean="0">
                <a:latin typeface="Bradley Hand ITC" panose="03070402050302030203" pitchFamily="66" charset="0"/>
              </a:rPr>
              <a:t>«Det skal ei hel </a:t>
            </a:r>
            <a:r>
              <a:rPr lang="nb-NO" sz="3100" b="1" i="1" dirty="0" err="1" smtClean="0">
                <a:latin typeface="Bradley Hand ITC" panose="03070402050302030203" pitchFamily="66" charset="0"/>
              </a:rPr>
              <a:t>fjellbøgd</a:t>
            </a:r>
            <a:r>
              <a:rPr lang="nb-NO" sz="3100" b="1" i="1" dirty="0" smtClean="0">
                <a:latin typeface="Bradley Hand ITC" panose="03070402050302030203" pitchFamily="66" charset="0"/>
              </a:rPr>
              <a:t> til for å oppdra et barn»</a:t>
            </a:r>
            <a:endParaRPr lang="nb-NO" sz="3100" b="1" i="1" dirty="0">
              <a:latin typeface="Bradley Hand ITC" panose="03070402050302030203" pitchFamily="66" charset="0"/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08136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lternativ prosess 6"/>
          <p:cNvSpPr/>
          <p:nvPr/>
        </p:nvSpPr>
        <p:spPr>
          <a:xfrm>
            <a:off x="3258590" y="2867890"/>
            <a:ext cx="1454726" cy="17124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/>
              <a:t>Ressursgruppe:</a:t>
            </a:r>
          </a:p>
          <a:p>
            <a:pPr algn="ctr"/>
            <a:r>
              <a:rPr lang="nb-NO" sz="1400" dirty="0" smtClean="0"/>
              <a:t>Forum for Oppvekst</a:t>
            </a:r>
          </a:p>
          <a:p>
            <a:pPr algn="ctr"/>
            <a:r>
              <a:rPr lang="nb-NO" sz="1400" dirty="0" smtClean="0"/>
              <a:t>Oppdal</a:t>
            </a:r>
            <a:endParaRPr lang="nb-NO" sz="1400" dirty="0"/>
          </a:p>
        </p:txBody>
      </p:sp>
      <p:sp>
        <p:nvSpPr>
          <p:cNvPr id="10" name="Pil høyre 9"/>
          <p:cNvSpPr/>
          <p:nvPr/>
        </p:nvSpPr>
        <p:spPr>
          <a:xfrm>
            <a:off x="4713315" y="3869576"/>
            <a:ext cx="8312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Pil venstre 11"/>
          <p:cNvSpPr/>
          <p:nvPr/>
        </p:nvSpPr>
        <p:spPr>
          <a:xfrm>
            <a:off x="4472247" y="4222865"/>
            <a:ext cx="1014153" cy="58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4796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75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Bradley Hand ITC</vt:lpstr>
      <vt:lpstr>Calibri</vt:lpstr>
      <vt:lpstr>Calibri Light</vt:lpstr>
      <vt:lpstr>Retrospekt</vt:lpstr>
      <vt:lpstr>Organisasjonskart  «Det skal ei hel fjellbøgd til for å oppdra et barn»</vt:lpstr>
    </vt:vector>
  </TitlesOfParts>
  <Company>Oppdal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vigdis.thun</dc:creator>
  <cp:lastModifiedBy>vigdis.thun</cp:lastModifiedBy>
  <cp:revision>5</cp:revision>
  <dcterms:created xsi:type="dcterms:W3CDTF">2019-02-21T14:12:17Z</dcterms:created>
  <dcterms:modified xsi:type="dcterms:W3CDTF">2019-02-21T14:31:46Z</dcterms:modified>
</cp:coreProperties>
</file>